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7" d="100"/>
          <a:sy n="117" d="100"/>
        </p:scale>
        <p:origin x="-1512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9" y="228600"/>
            <a:ext cx="8815825" cy="1143000"/>
          </a:xfrm>
          <a:ln>
            <a:solidFill>
              <a:srgbClr val="0070C0"/>
            </a:solidFill>
          </a:ln>
        </p:spPr>
        <p:txBody>
          <a:bodyPr>
            <a:noAutofit/>
          </a:bodyPr>
          <a:lstStyle/>
          <a:p>
            <a:r>
              <a:rPr lang="en-US" sz="3600" b="1" dirty="0" smtClean="0"/>
              <a:t>Breach </a:t>
            </a:r>
            <a:r>
              <a:rPr lang="en-US" sz="3600" b="1" dirty="0"/>
              <a:t>Candy Hospital wins International Patient Safety </a:t>
            </a:r>
            <a:r>
              <a:rPr lang="en-US" sz="3600" b="1" dirty="0" smtClean="0"/>
              <a:t>Award at IPSC  ‘23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447800"/>
            <a:ext cx="4419600" cy="5276758"/>
          </a:xfrm>
          <a:ln>
            <a:solidFill>
              <a:schemeClr val="accent1"/>
            </a:solidFill>
          </a:ln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Breach </a:t>
            </a:r>
            <a:r>
              <a:rPr lang="en-US" dirty="0"/>
              <a:t>Candy Hospital wins International Patient Safety Award </a:t>
            </a:r>
            <a:r>
              <a:rPr lang="en-US" dirty="0" smtClean="0"/>
              <a:t>(IPS)in </a:t>
            </a:r>
            <a:r>
              <a:rPr lang="en-US" dirty="0"/>
              <a:t>‘Safety beyond Accreditation category, for our project of Monitoring and Sustaining Compliance to IPSG using an Checklist based audit tool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Out </a:t>
            </a:r>
            <a:r>
              <a:rPr lang="en-US" dirty="0"/>
              <a:t>of 200 nominations from 70 organizations across India and all around the world </a:t>
            </a:r>
            <a:r>
              <a:rPr lang="en-US" dirty="0" smtClean="0"/>
              <a:t>,the </a:t>
            </a:r>
            <a:r>
              <a:rPr lang="en-US" dirty="0"/>
              <a:t>panel of judges for the IPS award took into account the aspects of originality, novelty, adaptability, creativity, and sustainability while nominating the winners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err="1"/>
              <a:t>Dr</a:t>
            </a:r>
            <a:r>
              <a:rPr lang="en-US" dirty="0"/>
              <a:t> Reshma Shaikh </a:t>
            </a:r>
            <a:r>
              <a:rPr lang="en-US" dirty="0" smtClean="0"/>
              <a:t>our Chief </a:t>
            </a:r>
            <a:r>
              <a:rPr lang="en-US" dirty="0"/>
              <a:t>Patient Safety officer &amp; </a:t>
            </a:r>
            <a:r>
              <a:rPr lang="en-US" dirty="0" err="1"/>
              <a:t>Ms</a:t>
            </a:r>
            <a:r>
              <a:rPr lang="en-US" dirty="0"/>
              <a:t> </a:t>
            </a:r>
            <a:r>
              <a:rPr lang="en-US" dirty="0" err="1"/>
              <a:t>Shymal</a:t>
            </a:r>
            <a:r>
              <a:rPr lang="en-US" dirty="0"/>
              <a:t> </a:t>
            </a:r>
            <a:r>
              <a:rPr lang="en-US" dirty="0" err="1"/>
              <a:t>Parab</a:t>
            </a:r>
            <a:r>
              <a:rPr lang="en-US" dirty="0"/>
              <a:t> (PSN) accepted the Award at the 9th International Patient Safety Conference, 2023 held on 13-14 February, Taj Palace, New Delhi. 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64" b="29398"/>
          <a:stretch/>
        </p:blipFill>
        <p:spPr bwMode="auto">
          <a:xfrm>
            <a:off x="4572000" y="1447800"/>
            <a:ext cx="29718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E:\QC01\Desktop\9th IPSC '23 MOMENT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4" t="7461" b="18398"/>
          <a:stretch/>
        </p:blipFill>
        <p:spPr bwMode="auto">
          <a:xfrm rot="5400000">
            <a:off x="5629323" y="3362280"/>
            <a:ext cx="5276754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52"/>
          <a:stretch/>
        </p:blipFill>
        <p:spPr bwMode="auto">
          <a:xfrm>
            <a:off x="4593336" y="3971025"/>
            <a:ext cx="2971800" cy="2753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191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9" y="228600"/>
            <a:ext cx="8815825" cy="1143000"/>
          </a:xfrm>
          <a:ln>
            <a:solidFill>
              <a:srgbClr val="0070C0"/>
            </a:solidFill>
          </a:ln>
        </p:spPr>
        <p:txBody>
          <a:bodyPr>
            <a:noAutofit/>
          </a:bodyPr>
          <a:lstStyle/>
          <a:p>
            <a:r>
              <a:rPr lang="en-US" sz="3600" b="1" dirty="0" smtClean="0"/>
              <a:t>Breach </a:t>
            </a:r>
            <a:r>
              <a:rPr lang="en-US" sz="3600" b="1" dirty="0"/>
              <a:t>Candy Hospital wins International Patient Safety </a:t>
            </a:r>
            <a:r>
              <a:rPr lang="en-US" sz="3600" b="1" dirty="0" smtClean="0"/>
              <a:t>Award at    IPSC  ’24 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447800"/>
            <a:ext cx="4419600" cy="5276758"/>
          </a:xfrm>
          <a:ln>
            <a:solidFill>
              <a:schemeClr val="accent1"/>
            </a:solidFill>
          </a:ln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Breach </a:t>
            </a:r>
            <a:r>
              <a:rPr lang="en-US" dirty="0"/>
              <a:t>Candy Hospital wins International Patient Safety Award </a:t>
            </a:r>
            <a:r>
              <a:rPr lang="en-US" dirty="0" smtClean="0"/>
              <a:t>(IPS)in ‘Best Practice in developing Patient Safety Oriented Workforce , </a:t>
            </a:r>
            <a:r>
              <a:rPr lang="en-US" dirty="0"/>
              <a:t>for our project </a:t>
            </a:r>
            <a:r>
              <a:rPr lang="en-US" dirty="0" smtClean="0"/>
              <a:t> of Engage ,Educate &amp; Empower   to develop patient safety Champions ‘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Out </a:t>
            </a:r>
            <a:r>
              <a:rPr lang="en-US" dirty="0"/>
              <a:t>of 200 nominations from 70 organizations across India and all around the world </a:t>
            </a:r>
            <a:r>
              <a:rPr lang="en-US" dirty="0" smtClean="0"/>
              <a:t>,the </a:t>
            </a:r>
            <a:r>
              <a:rPr lang="en-US" dirty="0"/>
              <a:t>panel of judges for the IPS award took into account the aspects of originality, novelty, adaptability, creativity, and sustainability while nominating the winners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err="1"/>
              <a:t>Dr</a:t>
            </a:r>
            <a:r>
              <a:rPr lang="en-US" dirty="0"/>
              <a:t> Reshma Shaikh </a:t>
            </a:r>
            <a:r>
              <a:rPr lang="en-US" dirty="0" smtClean="0"/>
              <a:t>our Chief </a:t>
            </a:r>
            <a:r>
              <a:rPr lang="en-US" dirty="0"/>
              <a:t>Patient Safety officer </a:t>
            </a:r>
            <a:r>
              <a:rPr lang="en-US" dirty="0" smtClean="0"/>
              <a:t>accepted </a:t>
            </a:r>
            <a:r>
              <a:rPr lang="en-US" dirty="0"/>
              <a:t>the Award </a:t>
            </a:r>
            <a:r>
              <a:rPr lang="en-US" dirty="0" smtClean="0"/>
              <a:t>at hands of </a:t>
            </a:r>
            <a:r>
              <a:rPr lang="en-US" dirty="0" err="1" smtClean="0"/>
              <a:t>Ms</a:t>
            </a:r>
            <a:r>
              <a:rPr lang="en-US" dirty="0" smtClean="0"/>
              <a:t> </a:t>
            </a:r>
            <a:r>
              <a:rPr lang="en-US" dirty="0" err="1" smtClean="0"/>
              <a:t>Preetha</a:t>
            </a:r>
            <a:r>
              <a:rPr lang="en-US" dirty="0" smtClean="0"/>
              <a:t> Reddy ( at 11</a:t>
            </a:r>
            <a:r>
              <a:rPr lang="en-US" baseline="30000" dirty="0" smtClean="0"/>
              <a:t>th</a:t>
            </a:r>
            <a:r>
              <a:rPr lang="en-US" dirty="0" smtClean="0"/>
              <a:t>  </a:t>
            </a:r>
            <a:r>
              <a:rPr lang="en-US" dirty="0"/>
              <a:t>International Patient Safety </a:t>
            </a:r>
            <a:r>
              <a:rPr lang="en-US" dirty="0" smtClean="0"/>
              <a:t>Conference, 2024 held </a:t>
            </a:r>
            <a:r>
              <a:rPr lang="en-US" dirty="0"/>
              <a:t>on </a:t>
            </a:r>
            <a:r>
              <a:rPr lang="en-US" dirty="0" smtClean="0"/>
              <a:t>23-24February</a:t>
            </a:r>
            <a:r>
              <a:rPr lang="en-US" dirty="0"/>
              <a:t>, </a:t>
            </a:r>
            <a:r>
              <a:rPr lang="en-US" dirty="0" smtClean="0"/>
              <a:t>Sheraton Grand , Bangalore –India 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1447800"/>
            <a:ext cx="4513634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E:\QC01\Desktop\IPSC '24\IPSC'24 submitted\Award winner pic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82" r="14783" b="3373"/>
          <a:stretch/>
        </p:blipFill>
        <p:spPr bwMode="auto">
          <a:xfrm>
            <a:off x="4405993" y="4648200"/>
            <a:ext cx="4589834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121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9" y="228600"/>
            <a:ext cx="8815825" cy="1143000"/>
          </a:xfrm>
          <a:ln>
            <a:solidFill>
              <a:srgbClr val="0070C0"/>
            </a:solidFill>
          </a:ln>
        </p:spPr>
        <p:txBody>
          <a:bodyPr>
            <a:noAutofit/>
          </a:bodyPr>
          <a:lstStyle/>
          <a:p>
            <a:r>
              <a:rPr lang="en-US" sz="3600" b="1" dirty="0" smtClean="0"/>
              <a:t>Breach </a:t>
            </a:r>
            <a:r>
              <a:rPr lang="en-US" sz="3600" b="1" dirty="0"/>
              <a:t>Candy Hospital wins International Patient Safety </a:t>
            </a:r>
            <a:r>
              <a:rPr lang="en-US" sz="3600" b="1" dirty="0" smtClean="0"/>
              <a:t>Award at    IPSC 25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447800"/>
            <a:ext cx="4419600" cy="5276758"/>
          </a:xfrm>
          <a:ln>
            <a:solidFill>
              <a:schemeClr val="accent1"/>
            </a:solidFill>
          </a:ln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Breach </a:t>
            </a:r>
            <a:r>
              <a:rPr lang="en-US" dirty="0"/>
              <a:t>Candy Hospital wins International Patient Safety Award </a:t>
            </a:r>
            <a:r>
              <a:rPr lang="en-US" dirty="0" smtClean="0"/>
              <a:t>(IPS)in ‘Best Practice in developing Patient Safety Oriented Workforce , </a:t>
            </a:r>
            <a:r>
              <a:rPr lang="en-US" dirty="0"/>
              <a:t>for our project </a:t>
            </a:r>
            <a:r>
              <a:rPr lang="en-US" dirty="0" smtClean="0"/>
              <a:t> </a:t>
            </a:r>
            <a:r>
              <a:rPr lang="en-US" sz="2500" dirty="0" smtClean="0"/>
              <a:t>: 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Alerts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to Action: How effective staff engagement led to easy Adoption to new technology in a tertiary care hospital in Mumbai- India .</a:t>
            </a:r>
            <a:b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500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Out </a:t>
            </a:r>
            <a:r>
              <a:rPr lang="en-US" dirty="0"/>
              <a:t>of 200 nominations from 70 organizations across India and all around the world </a:t>
            </a:r>
            <a:r>
              <a:rPr lang="en-US" dirty="0" smtClean="0"/>
              <a:t>,the </a:t>
            </a:r>
            <a:r>
              <a:rPr lang="en-US" dirty="0"/>
              <a:t>panel of judges for the IPS award took into account the aspects of originality, novelty, adaptability, creativity, and sustainability while nominating the winners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err="1"/>
              <a:t>Dr</a:t>
            </a:r>
            <a:r>
              <a:rPr lang="en-US" dirty="0"/>
              <a:t> Reshma Shaikh </a:t>
            </a:r>
            <a:r>
              <a:rPr lang="en-US" dirty="0" smtClean="0"/>
              <a:t>our Chief </a:t>
            </a:r>
            <a:r>
              <a:rPr lang="en-US" dirty="0"/>
              <a:t>Patient Safety officer </a:t>
            </a:r>
            <a:r>
              <a:rPr lang="en-US" dirty="0" smtClean="0"/>
              <a:t>accepted </a:t>
            </a:r>
            <a:r>
              <a:rPr lang="en-US" dirty="0"/>
              <a:t>the Award </a:t>
            </a:r>
            <a:r>
              <a:rPr lang="en-US" dirty="0" smtClean="0"/>
              <a:t>at hands of </a:t>
            </a:r>
            <a:r>
              <a:rPr lang="en-US" dirty="0" err="1" smtClean="0"/>
              <a:t>Ms</a:t>
            </a:r>
            <a:r>
              <a:rPr lang="en-US" dirty="0" smtClean="0"/>
              <a:t> Sangeeta Reddy &amp; </a:t>
            </a:r>
            <a:r>
              <a:rPr lang="en-US" dirty="0" err="1" smtClean="0"/>
              <a:t>Mr</a:t>
            </a:r>
            <a:r>
              <a:rPr lang="en-US" dirty="0" smtClean="0"/>
              <a:t> </a:t>
            </a:r>
            <a:r>
              <a:rPr lang="en-US" dirty="0" err="1" smtClean="0"/>
              <a:t>Mduduzi</a:t>
            </a:r>
            <a:r>
              <a:rPr lang="en-US" dirty="0" smtClean="0"/>
              <a:t> </a:t>
            </a:r>
            <a:r>
              <a:rPr lang="en-US" dirty="0" err="1" smtClean="0"/>
              <a:t>Matsebula</a:t>
            </a:r>
            <a:r>
              <a:rPr lang="en-US" dirty="0" smtClean="0"/>
              <a:t>  </a:t>
            </a:r>
            <a:r>
              <a:rPr lang="en-US" dirty="0" err="1" smtClean="0"/>
              <a:t>Honourable</a:t>
            </a:r>
            <a:r>
              <a:rPr lang="en-US" dirty="0" smtClean="0"/>
              <a:t> Minister of Health –</a:t>
            </a:r>
            <a:r>
              <a:rPr lang="en-US" dirty="0" err="1" smtClean="0"/>
              <a:t>Eswatini</a:t>
            </a:r>
            <a:r>
              <a:rPr lang="en-US" dirty="0" smtClean="0"/>
              <a:t>   ( at 12</a:t>
            </a:r>
            <a:r>
              <a:rPr lang="en-US" baseline="30000" dirty="0" smtClean="0"/>
              <a:t>th</a:t>
            </a:r>
            <a:r>
              <a:rPr lang="en-US" dirty="0" smtClean="0"/>
              <a:t>  </a:t>
            </a:r>
            <a:r>
              <a:rPr lang="en-US" dirty="0"/>
              <a:t>International Patient Safety </a:t>
            </a:r>
            <a:r>
              <a:rPr lang="en-US" dirty="0" smtClean="0"/>
              <a:t>Conference held </a:t>
            </a:r>
            <a:r>
              <a:rPr lang="en-US" dirty="0"/>
              <a:t>on </a:t>
            </a:r>
            <a:r>
              <a:rPr lang="en-US" dirty="0" smtClean="0"/>
              <a:t>21-22February</a:t>
            </a:r>
            <a:r>
              <a:rPr lang="en-US" dirty="0"/>
              <a:t>, </a:t>
            </a:r>
            <a:r>
              <a:rPr lang="en-US" dirty="0" smtClean="0"/>
              <a:t>Bharat </a:t>
            </a:r>
            <a:r>
              <a:rPr lang="en-US" dirty="0" err="1" smtClean="0"/>
              <a:t>Mandapam</a:t>
            </a:r>
            <a:r>
              <a:rPr lang="en-US" dirty="0" smtClean="0"/>
              <a:t> New Delhi - India </a:t>
            </a:r>
            <a:endParaRPr lang="en-US" dirty="0"/>
          </a:p>
          <a:p>
            <a:endParaRPr lang="en-US" dirty="0"/>
          </a:p>
        </p:txBody>
      </p:sp>
      <p:pic>
        <p:nvPicPr>
          <p:cNvPr id="1026" name="Picture 2" descr="E:\QC01\Desktop\12th IPSC 25\12th IPSC pics\17407418962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447800"/>
            <a:ext cx="3252093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QC01\Desktop\12th IPSC 25\12th IPSC pics\17407418962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371600"/>
            <a:ext cx="11430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QC01\Desktop\12th IPSC 25\12th IPSC pics\IMG-20250222-WA006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325" y="4419601"/>
            <a:ext cx="4457700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450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312</Words>
  <Application>Microsoft Office PowerPoint</Application>
  <PresentationFormat>On-screen Show (4:3)</PresentationFormat>
  <Paragraphs>18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Breach Candy Hospital wins International Patient Safety Award at IPSC  ‘23</vt:lpstr>
      <vt:lpstr>Breach Candy Hospital wins International Patient Safety Award at    IPSC  ’24 </vt:lpstr>
      <vt:lpstr>Breach Candy Hospital wins International Patient Safety Award at    IPSC 25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Breach Candy Hospital wins International Patient Safety Award at IPSC  ‘23</dc:title>
  <dc:creator>Reshma Ansari</dc:creator>
  <cp:lastModifiedBy>Reshma Ansari</cp:lastModifiedBy>
  <cp:revision>12</cp:revision>
  <dcterms:created xsi:type="dcterms:W3CDTF">2006-08-16T00:00:00Z</dcterms:created>
  <dcterms:modified xsi:type="dcterms:W3CDTF">2025-07-09T05:25:22Z</dcterms:modified>
</cp:coreProperties>
</file>